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18" r:id="rId4"/>
    <p:sldId id="334" r:id="rId5"/>
    <p:sldId id="335" r:id="rId6"/>
    <p:sldId id="336" r:id="rId7"/>
    <p:sldId id="337" r:id="rId8"/>
    <p:sldId id="338" r:id="rId9"/>
    <p:sldId id="339" r:id="rId10"/>
    <p:sldId id="340" r:id="rId11"/>
    <p:sldId id="341" r:id="rId12"/>
    <p:sldId id="342" r:id="rId13"/>
    <p:sldId id="343" r:id="rId14"/>
    <p:sldId id="259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22-10-2017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</a:t>
            </a:r>
            <a:r>
              <a:rPr lang="nl-NL" sz="4000" dirty="0" smtClean="0"/>
              <a:t>IBS1.2 De bodem als basis</a:t>
            </a:r>
            <a:endParaRPr lang="nl-NL" sz="4000" dirty="0" smtClean="0"/>
          </a:p>
          <a:p>
            <a:r>
              <a:rPr lang="nl-NL" sz="4000" dirty="0" smtClean="0"/>
              <a:t>Onderdeel tarief berekenen – les </a:t>
            </a:r>
            <a:r>
              <a:rPr lang="nl-NL" sz="4000" dirty="0" smtClean="0"/>
              <a:t>1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31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492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675" y="323850"/>
            <a:ext cx="5962650" cy="621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98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32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7829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33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Aanwezigheidsregistratie</a:t>
            </a:r>
            <a:endParaRPr lang="nl-NL" dirty="0" smtClean="0"/>
          </a:p>
          <a:p>
            <a:r>
              <a:rPr lang="nl-NL" dirty="0" smtClean="0"/>
              <a:t>Tariefberekening hebben we nu globaal gehad</a:t>
            </a:r>
          </a:p>
          <a:p>
            <a:r>
              <a:rPr lang="nl-NL" dirty="0" smtClean="0"/>
              <a:t>In dit IBS:</a:t>
            </a:r>
          </a:p>
          <a:p>
            <a:pPr lvl="1"/>
            <a:r>
              <a:rPr lang="nl-NL" dirty="0" smtClean="0"/>
              <a:t>Verder inzoomen op (de kosten) voor onderhoud</a:t>
            </a:r>
          </a:p>
          <a:p>
            <a:pPr lvl="1"/>
            <a:r>
              <a:rPr lang="nl-NL" dirty="0" smtClean="0"/>
              <a:t>Arbeidsuren</a:t>
            </a:r>
          </a:p>
          <a:p>
            <a:pPr lvl="1"/>
            <a:r>
              <a:rPr lang="nl-NL" dirty="0" smtClean="0"/>
              <a:t>Arbeid eigen onderhoud</a:t>
            </a:r>
          </a:p>
          <a:p>
            <a:pPr lvl="1"/>
            <a:r>
              <a:rPr lang="nl-NL" dirty="0" smtClean="0"/>
              <a:t>Onderhoud en reparatie.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vaste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Totale vaste kosten per jaar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2195736" y="1930002"/>
            <a:ext cx="60486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Afschrijving per jaar</a:t>
            </a:r>
          </a:p>
          <a:p>
            <a:r>
              <a:rPr lang="nl-NL" dirty="0" smtClean="0"/>
              <a:t>Gemiddelde rentekosten per jaar</a:t>
            </a:r>
            <a:endParaRPr lang="nl-NL" dirty="0"/>
          </a:p>
          <a:p>
            <a:r>
              <a:rPr lang="nl-NL" dirty="0" smtClean="0"/>
              <a:t>Reparatie </a:t>
            </a:r>
            <a:r>
              <a:rPr lang="nl-NL" dirty="0"/>
              <a:t>en </a:t>
            </a:r>
            <a:r>
              <a:rPr lang="nl-NL" dirty="0" smtClean="0"/>
              <a:t>onderhoud</a:t>
            </a:r>
            <a:endParaRPr lang="nl-NL" dirty="0"/>
          </a:p>
          <a:p>
            <a:r>
              <a:rPr lang="nl-NL" dirty="0" smtClean="0"/>
              <a:t>Banden</a:t>
            </a:r>
            <a:endParaRPr lang="nl-NL" dirty="0"/>
          </a:p>
          <a:p>
            <a:r>
              <a:rPr lang="nl-NL" dirty="0"/>
              <a:t>Arbeid eigen </a:t>
            </a:r>
            <a:r>
              <a:rPr lang="nl-NL" dirty="0" smtClean="0"/>
              <a:t>onderhoud</a:t>
            </a:r>
            <a:endParaRPr lang="nl-NL" dirty="0"/>
          </a:p>
          <a:p>
            <a:r>
              <a:rPr lang="nl-NL" dirty="0"/>
              <a:t>Onroerend goed </a:t>
            </a:r>
          </a:p>
          <a:p>
            <a:r>
              <a:rPr lang="nl-NL" dirty="0" smtClean="0"/>
              <a:t>Verzekering</a:t>
            </a:r>
            <a:endParaRPr lang="nl-NL" dirty="0"/>
          </a:p>
          <a:p>
            <a:r>
              <a:rPr lang="nl-NL" u="sng" dirty="0"/>
              <a:t>Algemene kosten </a:t>
            </a:r>
            <a:r>
              <a:rPr lang="nl-NL" u="sng" dirty="0" smtClean="0"/>
              <a:t>                                                +</a:t>
            </a:r>
          </a:p>
          <a:p>
            <a:r>
              <a:rPr lang="nl-NL" dirty="0" smtClean="0"/>
              <a:t>Totale vaste kosten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096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Variabele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</a:p>
          <a:p>
            <a:r>
              <a:rPr lang="nl-NL" dirty="0" smtClean="0"/>
              <a:t>Smeermiddelen</a:t>
            </a:r>
          </a:p>
          <a:p>
            <a:r>
              <a:rPr lang="nl-NL" b="1" dirty="0" smtClean="0"/>
              <a:t>Arbeid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118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Arbeid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Loon</a:t>
            </a:r>
          </a:p>
          <a:p>
            <a:pPr lvl="1"/>
            <a:r>
              <a:rPr lang="nl-NL" dirty="0" smtClean="0"/>
              <a:t>Netto</a:t>
            </a:r>
          </a:p>
          <a:p>
            <a:pPr lvl="1"/>
            <a:r>
              <a:rPr lang="nl-NL" dirty="0" smtClean="0"/>
              <a:t>Bruto</a:t>
            </a:r>
          </a:p>
          <a:p>
            <a:pPr lvl="1"/>
            <a:r>
              <a:rPr lang="nl-NL" dirty="0" smtClean="0"/>
              <a:t>Loonkosten</a:t>
            </a:r>
          </a:p>
          <a:p>
            <a:r>
              <a:rPr lang="nl-NL" dirty="0" smtClean="0"/>
              <a:t>Uren</a:t>
            </a:r>
          </a:p>
          <a:p>
            <a:pPr lvl="1"/>
            <a:r>
              <a:rPr lang="nl-NL" dirty="0" smtClean="0"/>
              <a:t>In rekening te brengen</a:t>
            </a:r>
          </a:p>
          <a:p>
            <a:pPr lvl="1"/>
            <a:r>
              <a:rPr lang="nl-NL" dirty="0" smtClean="0"/>
              <a:t>Niet aanwezige uren</a:t>
            </a:r>
          </a:p>
          <a:p>
            <a:pPr lvl="1"/>
            <a:r>
              <a:rPr lang="nl-NL" dirty="0" smtClean="0"/>
              <a:t>Leegloopuren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125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08588" y="1268760"/>
            <a:ext cx="6635080" cy="4929411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Nettoloon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Brutoloon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Loonkosten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7" name="Gekromde PIJL-LINKS 6"/>
          <p:cNvSpPr/>
          <p:nvPr/>
        </p:nvSpPr>
        <p:spPr>
          <a:xfrm>
            <a:off x="4589252" y="4221088"/>
            <a:ext cx="792088" cy="158417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9" name="Gekromde PIJL-RECHTS 8"/>
          <p:cNvSpPr/>
          <p:nvPr/>
        </p:nvSpPr>
        <p:spPr>
          <a:xfrm rot="10800000">
            <a:off x="4589252" y="2348880"/>
            <a:ext cx="792088" cy="172819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5940152" y="270892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-</a:t>
            </a:r>
            <a:r>
              <a:rPr lang="nl-NL" sz="3600" dirty="0" smtClean="0"/>
              <a:t>30%</a:t>
            </a:r>
            <a:endParaRPr lang="nl-NL" sz="3600" dirty="0"/>
          </a:p>
        </p:txBody>
      </p:sp>
      <p:sp>
        <p:nvSpPr>
          <p:cNvPr id="11" name="Tekstvak 10"/>
          <p:cNvSpPr txBox="1"/>
          <p:nvPr/>
        </p:nvSpPr>
        <p:spPr>
          <a:xfrm>
            <a:off x="5966671" y="458112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+30%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7592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opgaven 26 t/m 30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Bij opgave 30 moet je de antwoorden van 28b en 29 gebruiken.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918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212" y="1343025"/>
            <a:ext cx="5743575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96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218" y="836712"/>
            <a:ext cx="7262189" cy="5244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7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141</Words>
  <Application>Microsoft Office PowerPoint</Application>
  <PresentationFormat>Diavoorstelling (4:3)</PresentationFormat>
  <Paragraphs>51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Kantoorthema</vt:lpstr>
      <vt:lpstr>PowerPoint-presentatie</vt:lpstr>
      <vt:lpstr>Wat gaan we vandaag doen?</vt:lpstr>
      <vt:lpstr>Totale vaste kosten</vt:lpstr>
      <vt:lpstr>Variabele kosten</vt:lpstr>
      <vt:lpstr>Arbeid</vt:lpstr>
      <vt:lpstr>PowerPoint-presentatie</vt:lpstr>
      <vt:lpstr>Maak opgaven 26 t/m 30</vt:lpstr>
      <vt:lpstr>PowerPoint-presentatie</vt:lpstr>
      <vt:lpstr>PowerPoint-presentatie</vt:lpstr>
      <vt:lpstr>Maak opgave 31</vt:lpstr>
      <vt:lpstr>PowerPoint-presentatie</vt:lpstr>
      <vt:lpstr>Maak opgave 32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36</cp:revision>
  <dcterms:created xsi:type="dcterms:W3CDTF">2013-11-15T15:05:42Z</dcterms:created>
  <dcterms:modified xsi:type="dcterms:W3CDTF">2017-10-22T20:44:43Z</dcterms:modified>
</cp:coreProperties>
</file>